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4500" cy="9931400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3"/>
    <p:restoredTop sz="94691"/>
  </p:normalViewPr>
  <p:slideViewPr>
    <p:cSldViewPr>
      <p:cViewPr>
        <p:scale>
          <a:sx n="25" d="100"/>
          <a:sy n="25" d="100"/>
        </p:scale>
        <p:origin x="1498" y="-320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2018-06-22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5384CD-E7BC-6848-B8CC-6C4317DD443B}"/>
              </a:ext>
            </a:extLst>
          </p:cNvPr>
          <p:cNvSpPr txBox="1"/>
          <p:nvPr/>
        </p:nvSpPr>
        <p:spPr>
          <a:xfrm>
            <a:off x="20540587" y="255981"/>
            <a:ext cx="9721080" cy="3231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ARIAL, BOLD, 60 </a:t>
            </a:r>
            <a:r>
              <a:rPr lang="en-US" sz="6000" b="1" dirty="0" err="1"/>
              <a:t>pt</a:t>
            </a: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6600" b="1" dirty="0"/>
              <a:t/>
            </a:r>
            <a:br>
              <a:rPr lang="en-US" sz="6600" b="1" dirty="0"/>
            </a:br>
            <a:r>
              <a:rPr lang="en-US" sz="4000" i="1" dirty="0"/>
              <a:t>Author name(s) and affiliation(s). FONT: ARIAL, ITALIC, 40 </a:t>
            </a:r>
            <a:r>
              <a:rPr lang="en-US" sz="4000" i="1" dirty="0" err="1"/>
              <a:t>pt</a:t>
            </a:r>
            <a:endParaRPr lang="en-US" sz="4000" i="1" dirty="0"/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15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>
                <a:latin typeface="+mj-lt"/>
              </a:rPr>
              <a:t>Heading/FONT: ARIAL, BOLD, 60 </a:t>
            </a:r>
            <a:r>
              <a:rPr lang="en-GB" sz="6000" b="1" baseline="30000" err="1">
                <a:latin typeface="+mj-lt"/>
              </a:rPr>
              <a:t>pt</a:t>
            </a:r>
            <a:endParaRPr lang="en-GB" sz="6000" b="1" baseline="30000">
              <a:latin typeface="+mj-lt"/>
            </a:endParaRPr>
          </a:p>
          <a:p>
            <a:r>
              <a:rPr lang="en-US" sz="5000" baseline="30000"/>
              <a:t>Place your text and images here/FONT: GEORGIA, REGULAR, 50 </a:t>
            </a:r>
            <a:r>
              <a:rPr lang="en-US" sz="5000" baseline="30000" err="1"/>
              <a:t>pt</a:t>
            </a:r>
            <a:endParaRPr lang="en-US" sz="50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r>
              <a:rPr lang="sv-SE" sz="6600" u="sng">
                <a:solidFill>
                  <a:srgbClr val="FF0000"/>
                </a:solidFill>
              </a:rPr>
              <a:t>Poster </a:t>
            </a:r>
            <a:r>
              <a:rPr lang="sv-SE" sz="6600" u="sng" err="1">
                <a:solidFill>
                  <a:srgbClr val="FF0000"/>
                </a:solidFill>
              </a:rPr>
              <a:t>size</a:t>
            </a:r>
            <a:r>
              <a:rPr lang="sv-SE" sz="6600" u="sng">
                <a:solidFill>
                  <a:srgbClr val="FF0000"/>
                </a:solidFill>
              </a:rPr>
              <a:t>: A0 (841 x 1189 mm)</a:t>
            </a:r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US" sz="6600" baseline="30000"/>
          </a:p>
          <a:p>
            <a:endParaRPr lang="en-GB" sz="6600" baseline="30000"/>
          </a:p>
          <a:p>
            <a:endParaRPr lang="en-GB" sz="6600" baseline="30000"/>
          </a:p>
          <a:p>
            <a:endParaRPr lang="en-GB" sz="6600" baseline="30000"/>
          </a:p>
        </p:txBody>
      </p:sp>
      <p:sp>
        <p:nvSpPr>
          <p:cNvPr id="13" name="Rectangle 12"/>
          <p:cNvSpPr/>
          <p:nvPr/>
        </p:nvSpPr>
        <p:spPr>
          <a:xfrm>
            <a:off x="20972635" y="449935"/>
            <a:ext cx="8784976" cy="303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Place your logo here,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Same height of </a:t>
            </a:r>
            <a:r>
              <a:rPr lang="en-US" sz="4400" dirty="0" smtClean="0">
                <a:solidFill>
                  <a:srgbClr val="FF0000"/>
                </a:solidFill>
              </a:rPr>
              <a:t>REM </a:t>
            </a:r>
            <a:r>
              <a:rPr lang="en-US" sz="4400" dirty="0">
                <a:solidFill>
                  <a:srgbClr val="FF0000"/>
                </a:solidFill>
              </a:rPr>
              <a:t>logo (9 cm) </a:t>
            </a:r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760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>
                <a:latin typeface="+mj-lt"/>
              </a:rPr>
              <a:t>Heading/FONT: ARIAL, BOLD, 60 </a:t>
            </a:r>
            <a:r>
              <a:rPr lang="en-GB" sz="6000" b="1" baseline="30000" err="1">
                <a:latin typeface="+mj-lt"/>
              </a:rPr>
              <a:t>pt</a:t>
            </a:r>
            <a:endParaRPr lang="en-GB" sz="6000" b="1" baseline="30000">
              <a:latin typeface="+mj-lt"/>
            </a:endParaRPr>
          </a:p>
          <a:p>
            <a:r>
              <a:rPr lang="en-US" sz="5000" baseline="30000"/>
              <a:t>Place your text and images here/FONT: GEORGIA, REGULAR, 50 </a:t>
            </a:r>
            <a:r>
              <a:rPr lang="en-US" sz="5000" baseline="30000" err="1"/>
              <a:t>pt</a:t>
            </a:r>
            <a:endParaRPr lang="en-US" sz="50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  <a:p>
            <a:pPr algn="just"/>
            <a:endParaRPr lang="en-US" sz="6600" baseline="300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990438"/>
            <a:ext cx="30279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41589149"/>
            <a:ext cx="30261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REM2018: Renewable Energy Integration with </a:t>
            </a:r>
            <a:r>
              <a:rPr lang="en-US" sz="4400" dirty="0" smtClean="0">
                <a:latin typeface="+mj-lt"/>
              </a:rPr>
              <a:t>Mini/</a:t>
            </a:r>
            <a:r>
              <a:rPr lang="en-US" sz="4400" dirty="0" err="1" smtClean="0">
                <a:latin typeface="+mj-lt"/>
              </a:rPr>
              <a:t>Microgrid</a:t>
            </a:r>
            <a:r>
              <a:rPr lang="sv-SE" sz="4400" dirty="0" smtClean="0">
                <a:latin typeface="+mj-lt"/>
              </a:rPr>
              <a:t>, September 29-30, Rhodes, </a:t>
            </a:r>
            <a:r>
              <a:rPr lang="sv-SE" sz="4400" dirty="0" err="1" smtClean="0">
                <a:latin typeface="+mj-lt"/>
              </a:rPr>
              <a:t>Greece</a:t>
            </a:r>
            <a:endParaRPr lang="sv-SE" sz="4400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64" y="613908"/>
            <a:ext cx="7296642" cy="315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75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PLACE YOUR TITLE HERE FONT: ARIAL, BOLD, 60 pt  Author name(s) and affiliation(s). FONT: ARIAL, ITALIC, 40 pt</vt:lpstr>
    </vt:vector>
  </TitlesOfParts>
  <Company>MDH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Pietro Campana</cp:lastModifiedBy>
  <cp:revision>47</cp:revision>
  <dcterms:created xsi:type="dcterms:W3CDTF">2014-04-22T09:14:29Z</dcterms:created>
  <dcterms:modified xsi:type="dcterms:W3CDTF">2018-06-22T02:51:27Z</dcterms:modified>
</cp:coreProperties>
</file>